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1" r:id="rId5"/>
    <p:sldId id="260" r:id="rId6"/>
    <p:sldId id="264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B7B8-4E26-4FB3-7E9B-B9602B061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55719-5D43-8337-D6DD-B21E4419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3A656-3EA1-0160-6680-7F113B784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41392-D89F-16E2-82AC-B5AF9D67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50829-119E-5B99-A62F-7DBC02FF8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0682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97D11-6C6C-7222-F97F-561D60281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B57E5-F101-EEA5-6805-E532D344D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B9947-6624-934A-62F6-29EBCBCE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65130-ECAE-43B9-3848-35CBE1D2B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73B16-1FC3-49AE-F099-F19661A1A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3796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43DADA-F236-8FF8-D04C-2278C1E0C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439A4-CB07-92EF-AB5F-460239C72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83C4D-0B09-C1FA-A2FA-C1A82C7E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42DD-35E3-2822-C2FA-53F6489A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D5552-BE7D-8630-FB49-883798C9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4731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CFB6D-1101-245F-45D8-4D81F6B54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BBEAC-E0DF-4A03-84CB-3EADDAFEB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873AB-F20B-F241-D7EB-F2B08345D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FEB66-2D78-4BD5-E801-CC8B01A27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CD4E8-105C-FB6C-83F6-586165BE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4502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7F2B7-EC64-D5E4-B953-85B965490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227AE-BEA6-EC68-8358-3995941C2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ABB8B-212D-DB32-5D02-12FDC0B5D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F30CE-CAE7-9D24-B61B-2A8F84DE9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CA9E0-2A1C-2D47-034F-B90E3990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715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5759-4CE4-76F0-AF52-4D3D6C7C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644D8-152F-D44A-C71B-B8003F424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FAC0CE-C500-8402-C353-404C6BBB0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5C8AC-FD2B-CA98-ADFF-71C2F329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5906D-39B0-963B-24A6-FE47DE59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E6F4A-7A24-46FB-737D-97AFC556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210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D3C5-75B6-2A72-651C-EF4393FEB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E62D3-A85A-FFD4-7FCB-550D4D441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7423C-4E59-37BD-E4E7-5D9718935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89892-4BDE-A2C7-DD3A-9FBDAB4E22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98226-0263-64F4-551E-D228F7450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93F66-1BC2-8EE3-9EF6-1FAB0F0A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B14D1E-9EFD-3314-491C-DA0EFDAA6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99B8D4-0CED-86F1-6DD7-D364B43C5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2562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644CA-C2D4-0769-340C-B686A14DF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596176-761A-5FF6-EB82-53BE6810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9E1AA-9DA7-A10F-88F9-4929223A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E3BAA2-2D85-AD03-094C-527A00DE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2194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674A72-6DB4-294D-EA9F-36A1165A2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5D32EB-0EA6-DC19-2741-89162B19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60BD9-564E-7565-FA78-B6C19DAD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291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0D829-BA0A-D423-E1D2-F0C356424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62F14-92D8-F551-5BB2-78E4B7235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FD76B-8BF3-2B74-523C-34695D60F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1C848-521B-1EE6-58E7-F71897906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9B1C6-054B-584B-DBC2-02CEF3EE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842E5-E6FA-EF46-F42F-DCFB35CC5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467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B2C6-672B-8AB8-97DD-8FAAFE52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8E228-2634-064D-75BA-B062F5243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1F84D-0AB6-CBDD-06FD-2C0410D73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BD7E8-0313-42D9-60F3-19F31696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21F25-918E-0D4C-BF9A-7B2114BE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AAE90-85CA-8F91-2F94-A26A7B0F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1889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B92D24-73AC-D148-7C46-C9CCF8A01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5519B-4FB7-5EE9-F40C-A125687DF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1D17F-D222-77AE-810A-784E60BFA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C0564-150C-F746-2991-7038195D1B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136C-45DA-33A9-DAD1-C21C43986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698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AAE22AA5-8067-4032-5E03-DE43489D2A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94" b="7287"/>
          <a:stretch/>
        </p:blipFill>
        <p:spPr>
          <a:xfrm>
            <a:off x="4658134" y="-28528"/>
            <a:ext cx="7563362" cy="3503247"/>
          </a:xfrm>
          <a:prstGeom prst="rect">
            <a:avLst/>
          </a:prstGeom>
        </p:spPr>
      </p:pic>
      <p:pic>
        <p:nvPicPr>
          <p:cNvPr id="7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6CAA251-E749-3353-B17F-0C5DCE9415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2" r="2" b="28347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B1A3E5-4EF9-1928-F33D-9DC0A760D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596" y="609600"/>
            <a:ext cx="4393572" cy="3877197"/>
          </a:xfrm>
        </p:spPr>
        <p:txBody>
          <a:bodyPr>
            <a:normAutofit/>
          </a:bodyPr>
          <a:lstStyle/>
          <a:p>
            <a:pPr algn="l"/>
            <a:r>
              <a:rPr lang="en-IE" sz="7200" dirty="0">
                <a:latin typeface="Helvetica" pitchFamily="2" charset="0"/>
              </a:rPr>
              <a:t>Project Deckard</a:t>
            </a:r>
            <a:br>
              <a:rPr lang="en-IE" sz="5400" dirty="0"/>
            </a:br>
            <a:endParaRPr lang="en-IE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BE354-B367-EEE3-1D53-53D15BD4A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596" y="3988334"/>
            <a:ext cx="4479039" cy="1343972"/>
          </a:xfrm>
        </p:spPr>
        <p:txBody>
          <a:bodyPr>
            <a:normAutofit/>
          </a:bodyPr>
          <a:lstStyle/>
          <a:p>
            <a:pPr algn="l"/>
            <a:r>
              <a:rPr lang="en-IE" dirty="0"/>
              <a:t>Maghnus O Donnell – G00377514</a:t>
            </a:r>
          </a:p>
        </p:txBody>
      </p:sp>
    </p:spTree>
    <p:extLst>
      <p:ext uri="{BB962C8B-B14F-4D97-AF65-F5344CB8AC3E}">
        <p14:creationId xmlns:p14="http://schemas.microsoft.com/office/powerpoint/2010/main" val="30633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3C7044-3C35-0BC0-B5CD-A417A3689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692326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 dirty="0">
                <a:solidFill>
                  <a:schemeClr val="tx1"/>
                </a:solidFill>
                <a:latin typeface="Helvetica" pitchFamily="2" charset="0"/>
              </a:rPr>
              <a:t>Project Deckard - Architecture Diagram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553F559-B913-F51F-D445-E7D0E71BE2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801014"/>
            <a:ext cx="7214616" cy="322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109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B0996D-290F-B33A-CA23-D695D8BEF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4600">
                <a:latin typeface="Helvetica" pitchFamily="2" charset="0"/>
              </a:rPr>
              <a:t>Project Deckard - Controller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15404-6590-2E7B-9353-08BBE63F8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E" sz="1700"/>
              <a:t>Interfaces to Unity using the Uduino plugin.</a:t>
            </a:r>
          </a:p>
          <a:p>
            <a:r>
              <a:rPr lang="en-IE" sz="1700"/>
              <a:t>Allows player to move the character on the x and z axis, and to rotate the camera</a:t>
            </a:r>
          </a:p>
          <a:p>
            <a:r>
              <a:rPr lang="en-IE" sz="1700"/>
              <a:t>Player can fight enemies they might encounter.</a:t>
            </a:r>
          </a:p>
          <a:p>
            <a:r>
              <a:rPr lang="en-IE" sz="1700"/>
              <a:t>Consists of:</a:t>
            </a:r>
          </a:p>
          <a:p>
            <a:pPr lvl="1"/>
            <a:r>
              <a:rPr lang="en-IE" sz="1700"/>
              <a:t>Arduino Uno</a:t>
            </a:r>
          </a:p>
          <a:p>
            <a:pPr lvl="1"/>
            <a:r>
              <a:rPr lang="en-IE" sz="1700"/>
              <a:t>PS2 joystick module</a:t>
            </a:r>
          </a:p>
          <a:p>
            <a:pPr lvl="1"/>
            <a:r>
              <a:rPr lang="en-IE" sz="1700"/>
              <a:t>Set of buttons</a:t>
            </a:r>
          </a:p>
          <a:p>
            <a:pPr lvl="1"/>
            <a:endParaRPr lang="en-IE" sz="1700"/>
          </a:p>
          <a:p>
            <a:pPr lvl="1"/>
            <a:endParaRPr lang="en-IE" sz="1700"/>
          </a:p>
          <a:p>
            <a:pPr lvl="1"/>
            <a:endParaRPr lang="en-IE" sz="1700"/>
          </a:p>
          <a:p>
            <a:pPr marL="457200" lvl="1" indent="0">
              <a:buNone/>
            </a:pPr>
            <a:endParaRPr lang="en-IE" sz="1700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FB12EA3-6F0F-5D10-2D48-915BDEAC63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7" r="1000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41202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90EDA9-2517-46EC-B6D4-3918D0478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8E7BF-E323-DB82-5DB9-91CE14EDA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/>
          <a:p>
            <a:r>
              <a:rPr lang="en-IE" sz="5200" dirty="0">
                <a:latin typeface="Helvetica" pitchFamily="2" charset="0"/>
              </a:rPr>
              <a:t>Project Deckard - Game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49B1F2-532C-44C7-8AC7-28EA15EE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39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DBFE2FB-3679-EF7E-187B-A0F56FCC05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2" r="1" b="1"/>
          <a:stretch/>
        </p:blipFill>
        <p:spPr>
          <a:xfrm>
            <a:off x="7684008" y="10"/>
            <a:ext cx="4507992" cy="29345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E7D3784-5CF9-4282-9B1C-52395785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4565F-1B89-312F-DE6D-396DF005B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2825496"/>
          </a:xfrm>
        </p:spPr>
        <p:txBody>
          <a:bodyPr>
            <a:normAutofit/>
          </a:bodyPr>
          <a:lstStyle/>
          <a:p>
            <a:r>
              <a:rPr lang="en-IE" sz="1700" dirty="0"/>
              <a:t>Inspired by games like </a:t>
            </a:r>
            <a:r>
              <a:rPr lang="en-IE" sz="1700" i="1" dirty="0"/>
              <a:t>Half-Life 2 </a:t>
            </a:r>
            <a:r>
              <a:rPr lang="en-IE" sz="1700" dirty="0"/>
              <a:t>and </a:t>
            </a:r>
            <a:r>
              <a:rPr lang="en-IE" sz="1700" i="1" dirty="0"/>
              <a:t>Prey</a:t>
            </a:r>
            <a:r>
              <a:rPr lang="en-IE" sz="1700" dirty="0"/>
              <a:t> (2017), as well as films like </a:t>
            </a:r>
            <a:r>
              <a:rPr lang="en-IE" sz="1700" i="1" dirty="0"/>
              <a:t>Blade Runner </a:t>
            </a:r>
            <a:r>
              <a:rPr lang="en-IE" sz="1700" dirty="0"/>
              <a:t>and </a:t>
            </a:r>
            <a:r>
              <a:rPr lang="en-IE" sz="1700" i="1" dirty="0"/>
              <a:t>Ghost in the Shell</a:t>
            </a:r>
            <a:r>
              <a:rPr lang="en-IE" sz="1700" dirty="0"/>
              <a:t>.</a:t>
            </a:r>
          </a:p>
          <a:p>
            <a:r>
              <a:rPr lang="en-IE" sz="1700" dirty="0"/>
              <a:t>Play as a bounty hunter to track down a suspect, whose “identity” is randomly picked when starting a new game.</a:t>
            </a:r>
          </a:p>
          <a:p>
            <a:r>
              <a:rPr lang="en-IE" sz="1700" dirty="0"/>
              <a:t>Given multiple ways to solve in-game roadblocks.</a:t>
            </a:r>
          </a:p>
          <a:p>
            <a:r>
              <a:rPr lang="en-IE" sz="1700" dirty="0"/>
              <a:t>Can talk to other Non-Playable Characters to find out where the suspect is.</a:t>
            </a:r>
          </a:p>
          <a:p>
            <a:r>
              <a:rPr lang="en-IE" sz="1700" dirty="0"/>
              <a:t>Parts of the game can change depending on the suspect’s identity</a:t>
            </a:r>
          </a:p>
        </p:txBody>
      </p:sp>
      <p:pic>
        <p:nvPicPr>
          <p:cNvPr id="5" name="Picture 4" descr="A picture containing indoor, light, lit, dark&#10;&#10;Description automatically generated">
            <a:extLst>
              <a:ext uri="{FF2B5EF4-FFF2-40B4-BE49-F238E27FC236}">
                <a16:creationId xmlns:a16="http://schemas.microsoft.com/office/drawing/2014/main" id="{514BE86D-EE38-7CE1-E336-CB8CE22D01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7"/>
          <a:stretch/>
        </p:blipFill>
        <p:spPr>
          <a:xfrm>
            <a:off x="7684008" y="3172968"/>
            <a:ext cx="4507992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2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43B9CA2-4B31-4ACD-9A9F-B8E6C6420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BD040770-4C80-0D7A-405F-F2C298EB3B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1" r="2820" b="1"/>
          <a:stretch/>
        </p:blipFill>
        <p:spPr>
          <a:xfrm>
            <a:off x="8529321" y="10"/>
            <a:ext cx="3662680" cy="3401558"/>
          </a:xfrm>
          <a:custGeom>
            <a:avLst/>
            <a:gdLst/>
            <a:ahLst/>
            <a:cxnLst/>
            <a:rect l="l" t="t" r="r" b="b"/>
            <a:pathLst>
              <a:path w="3662680" h="3401568">
                <a:moveTo>
                  <a:pt x="0" y="0"/>
                </a:moveTo>
                <a:lnTo>
                  <a:pt x="3662680" y="0"/>
                </a:lnTo>
                <a:lnTo>
                  <a:pt x="3662680" y="3401568"/>
                </a:lnTo>
                <a:lnTo>
                  <a:pt x="774527" y="3401568"/>
                </a:lnTo>
                <a:lnTo>
                  <a:pt x="769892" y="3133175"/>
                </a:lnTo>
                <a:cubicBezTo>
                  <a:pt x="732577" y="2055441"/>
                  <a:pt x="492520" y="1056020"/>
                  <a:pt x="104445" y="215033"/>
                </a:cubicBezTo>
                <a:close/>
              </a:path>
            </a:pathLst>
          </a:custGeom>
        </p:spPr>
      </p:pic>
      <p:pic>
        <p:nvPicPr>
          <p:cNvPr id="5" name="Picture 4" descr="A picture containing text, indoor, bed, dark&#10;&#10;Description automatically generated">
            <a:extLst>
              <a:ext uri="{FF2B5EF4-FFF2-40B4-BE49-F238E27FC236}">
                <a16:creationId xmlns:a16="http://schemas.microsoft.com/office/drawing/2014/main" id="{0311A854-59EB-D8DD-81E2-AE76184BD3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" r="17933" b="-3"/>
          <a:stretch/>
        </p:blipFill>
        <p:spPr>
          <a:xfrm>
            <a:off x="5115314" y="10"/>
            <a:ext cx="4118110" cy="3401558"/>
          </a:xfrm>
          <a:custGeom>
            <a:avLst/>
            <a:gdLst/>
            <a:ahLst/>
            <a:cxnLst/>
            <a:rect l="l" t="t" r="r" b="b"/>
            <a:pathLst>
              <a:path w="4118110" h="3401568">
                <a:moveTo>
                  <a:pt x="0" y="0"/>
                </a:moveTo>
                <a:lnTo>
                  <a:pt x="3343575" y="0"/>
                </a:lnTo>
                <a:lnTo>
                  <a:pt x="3448028" y="215050"/>
                </a:lnTo>
                <a:cubicBezTo>
                  <a:pt x="3836103" y="1056037"/>
                  <a:pt x="4076161" y="2055458"/>
                  <a:pt x="4113475" y="3133192"/>
                </a:cubicBezTo>
                <a:lnTo>
                  <a:pt x="4118110" y="3401568"/>
                </a:lnTo>
                <a:lnTo>
                  <a:pt x="801224" y="3401568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82CB247-4A92-6B09-A9DC-31328921AB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2" r="-1" b="-1"/>
          <a:stretch/>
        </p:blipFill>
        <p:spPr>
          <a:xfrm>
            <a:off x="5168353" y="3456432"/>
            <a:ext cx="7023646" cy="3401568"/>
          </a:xfrm>
          <a:custGeom>
            <a:avLst/>
            <a:gdLst/>
            <a:ahLst/>
            <a:cxnLst/>
            <a:rect l="l" t="t" r="r" b="b"/>
            <a:pathLst>
              <a:path w="7023646" h="3401568">
                <a:moveTo>
                  <a:pt x="749132" y="0"/>
                </a:moveTo>
                <a:lnTo>
                  <a:pt x="7023646" y="0"/>
                </a:lnTo>
                <a:lnTo>
                  <a:pt x="7023646" y="3401568"/>
                </a:lnTo>
                <a:lnTo>
                  <a:pt x="0" y="3401568"/>
                </a:lnTo>
                <a:lnTo>
                  <a:pt x="79008" y="3238906"/>
                </a:lnTo>
                <a:cubicBezTo>
                  <a:pt x="502362" y="2321466"/>
                  <a:pt x="749563" y="1215476"/>
                  <a:pt x="749563" y="24956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33F94DB1-BC5D-454D-845C-7BA3A1F46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2965" cy="6858000"/>
          </a:xfrm>
          <a:custGeom>
            <a:avLst/>
            <a:gdLst>
              <a:gd name="connsiteX0" fmla="*/ 0 w 5932965"/>
              <a:gd name="connsiteY0" fmla="*/ 0 h 6858000"/>
              <a:gd name="connsiteX1" fmla="*/ 5140363 w 5932965"/>
              <a:gd name="connsiteY1" fmla="*/ 0 h 6858000"/>
              <a:gd name="connsiteX2" fmla="*/ 5152943 w 5932965"/>
              <a:gd name="connsiteY2" fmla="*/ 23550 h 6858000"/>
              <a:gd name="connsiteX3" fmla="*/ 5932965 w 5932965"/>
              <a:gd name="connsiteY3" fmla="*/ 3479505 h 6858000"/>
              <a:gd name="connsiteX4" fmla="*/ 5262410 w 5932965"/>
              <a:gd name="connsiteY4" fmla="*/ 6708999 h 6858000"/>
              <a:gd name="connsiteX5" fmla="*/ 5190385 w 5932965"/>
              <a:gd name="connsiteY5" fmla="*/ 6858000 h 6858000"/>
              <a:gd name="connsiteX6" fmla="*/ 0 w 59329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2965" h="6858000">
                <a:moveTo>
                  <a:pt x="0" y="0"/>
                </a:moveTo>
                <a:lnTo>
                  <a:pt x="5140363" y="0"/>
                </a:lnTo>
                <a:lnTo>
                  <a:pt x="5152943" y="23550"/>
                </a:lnTo>
                <a:cubicBezTo>
                  <a:pt x="5642847" y="987256"/>
                  <a:pt x="5932965" y="2183538"/>
                  <a:pt x="5932965" y="3479505"/>
                </a:cubicBezTo>
                <a:cubicBezTo>
                  <a:pt x="5932965" y="4675783"/>
                  <a:pt x="5685764" y="5787121"/>
                  <a:pt x="5262410" y="6708999"/>
                </a:cubicBezTo>
                <a:lnTo>
                  <a:pt x="519038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676B86F-860B-4586-BCAA-C0650C09B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22333" cy="6858000"/>
          </a:xfrm>
          <a:custGeom>
            <a:avLst/>
            <a:gdLst>
              <a:gd name="connsiteX0" fmla="*/ 0 w 5922333"/>
              <a:gd name="connsiteY0" fmla="*/ 0 h 6858000"/>
              <a:gd name="connsiteX1" fmla="*/ 5129731 w 5922333"/>
              <a:gd name="connsiteY1" fmla="*/ 0 h 6858000"/>
              <a:gd name="connsiteX2" fmla="*/ 5142311 w 5922333"/>
              <a:gd name="connsiteY2" fmla="*/ 23550 h 6858000"/>
              <a:gd name="connsiteX3" fmla="*/ 5922333 w 5922333"/>
              <a:gd name="connsiteY3" fmla="*/ 3479505 h 6858000"/>
              <a:gd name="connsiteX4" fmla="*/ 5251778 w 5922333"/>
              <a:gd name="connsiteY4" fmla="*/ 6708999 h 6858000"/>
              <a:gd name="connsiteX5" fmla="*/ 5179753 w 5922333"/>
              <a:gd name="connsiteY5" fmla="*/ 6858000 h 6858000"/>
              <a:gd name="connsiteX6" fmla="*/ 0 w 592233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22333" h="6858000">
                <a:moveTo>
                  <a:pt x="0" y="0"/>
                </a:moveTo>
                <a:lnTo>
                  <a:pt x="5129731" y="0"/>
                </a:lnTo>
                <a:lnTo>
                  <a:pt x="5142311" y="23550"/>
                </a:lnTo>
                <a:cubicBezTo>
                  <a:pt x="5632215" y="987256"/>
                  <a:pt x="5922333" y="2183538"/>
                  <a:pt x="5922333" y="3479505"/>
                </a:cubicBezTo>
                <a:cubicBezTo>
                  <a:pt x="5922333" y="4675783"/>
                  <a:pt x="5675132" y="5787121"/>
                  <a:pt x="5251778" y="6708999"/>
                </a:cubicBezTo>
                <a:lnTo>
                  <a:pt x="5179753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2092E-C48D-9B99-8704-AD9E2EA6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49223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 dirty="0">
                <a:solidFill>
                  <a:schemeClr val="tx1"/>
                </a:solidFill>
                <a:latin typeface="Helvetica" pitchFamily="2" charset="0"/>
              </a:rPr>
              <a:t>Project Deckard - Mini Game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818ED5-2F56-4171-9445-3AA4F4462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E74FCE8-866C-4AFA-B45C-FACE2A609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1" y="2089941"/>
            <a:ext cx="497043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DBE2B0-DB82-784B-5714-4AC87216E6A7}"/>
              </a:ext>
            </a:extLst>
          </p:cNvPr>
          <p:cNvSpPr txBox="1"/>
          <p:nvPr/>
        </p:nvSpPr>
        <p:spPr>
          <a:xfrm>
            <a:off x="448056" y="2514600"/>
            <a:ext cx="4922338" cy="3666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Interacting with the suspect using the “F” key begins a conversation that can lead to the interrogation mini game starting.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Pressing buttons on machine progresses interrogation and increases suspect aggression.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If suspect aggression is between aggression limits defined in interrogation </a:t>
            </a:r>
            <a:r>
              <a:rPr lang="en-US" sz="1700" dirty="0" err="1"/>
              <a:t>ScriptableObject</a:t>
            </a:r>
            <a:r>
              <a:rPr lang="en-US" sz="1700" dirty="0"/>
              <a:t>, suspect’s “identity” is revealed.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Exceeding limit turns suspect aggressive, not reaching limit defines suspect as “unknown”.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Clues around level reveal suspect’s role.</a:t>
            </a:r>
          </a:p>
        </p:txBody>
      </p:sp>
    </p:spTree>
    <p:extLst>
      <p:ext uri="{BB962C8B-B14F-4D97-AF65-F5344CB8AC3E}">
        <p14:creationId xmlns:p14="http://schemas.microsoft.com/office/powerpoint/2010/main" val="371233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A6295-710C-E033-028A-AFD36554A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latin typeface="Helvetica" pitchFamily="2" charset="0"/>
              </a:rPr>
              <a:t>Project Deckard – Realtime asset Update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7FBA3-4362-5C31-8E31-DA0A18CD5C66}"/>
              </a:ext>
            </a:extLst>
          </p:cNvPr>
          <p:cNvSpPr txBox="1"/>
          <p:nvPr/>
        </p:nvSpPr>
        <p:spPr>
          <a:xfrm>
            <a:off x="438912" y="2512611"/>
            <a:ext cx="4832803" cy="3664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Top box text is displayed if suspect is a fake human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Bottom box text is displayed if suspect is a real human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A911F9B-5D70-5EC3-1322-03BED41AC9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60817" r="13377" b="-1"/>
          <a:stretch/>
        </p:blipFill>
        <p:spPr>
          <a:xfrm>
            <a:off x="6196841" y="992676"/>
            <a:ext cx="5894319" cy="1626742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A5DC81D-CE4D-CA59-56B1-21F63552D0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" t="30403" r="10469"/>
          <a:stretch/>
        </p:blipFill>
        <p:spPr>
          <a:xfrm>
            <a:off x="6196841" y="3888040"/>
            <a:ext cx="5894319" cy="165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5EF5CE-283C-D784-BAE0-ED7E83FC8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Helvetica" pitchFamily="2" charset="0"/>
              </a:rPr>
              <a:t>Project Deckard - Mini Game UML Diagram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843EFC1-38AA-372C-A9B2-9391D326D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1085516"/>
            <a:ext cx="6846363" cy="453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628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262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Project Deckard </vt:lpstr>
      <vt:lpstr>Project Deckard - Architecture Diagram</vt:lpstr>
      <vt:lpstr>Project Deckard - Controller</vt:lpstr>
      <vt:lpstr>Project Deckard - Game</vt:lpstr>
      <vt:lpstr>Project Deckard - Mini Game</vt:lpstr>
      <vt:lpstr>Project Deckard – Realtime asset Update</vt:lpstr>
      <vt:lpstr>Project Deckard - Mini Game UML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Maghnus O Donnell</dc:creator>
  <cp:lastModifiedBy>Maghnus O Donnell</cp:lastModifiedBy>
  <cp:revision>41</cp:revision>
  <dcterms:created xsi:type="dcterms:W3CDTF">2023-05-08T11:13:25Z</dcterms:created>
  <dcterms:modified xsi:type="dcterms:W3CDTF">2023-05-08T23:44:00Z</dcterms:modified>
</cp:coreProperties>
</file>

<file path=docProps/thumbnail.jpeg>
</file>